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86DA"/>
    <a:srgbClr val="A6A6A6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46" d="100"/>
          <a:sy n="46" d="100"/>
        </p:scale>
        <p:origin x="2064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8231-5D94-41FD-8373-DB709768E81E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4A30-C9BB-4386-B704-51BF878E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2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8231-5D94-41FD-8373-DB709768E81E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4A30-C9BB-4386-B704-51BF878E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82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8231-5D94-41FD-8373-DB709768E81E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4A30-C9BB-4386-B704-51BF878E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4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8231-5D94-41FD-8373-DB709768E81E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4A30-C9BB-4386-B704-51BF878E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5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8231-5D94-41FD-8373-DB709768E81E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4A30-C9BB-4386-B704-51BF878E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88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8231-5D94-41FD-8373-DB709768E81E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4A30-C9BB-4386-B704-51BF878E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78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8231-5D94-41FD-8373-DB709768E81E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4A30-C9BB-4386-B704-51BF878E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4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8231-5D94-41FD-8373-DB709768E81E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4A30-C9BB-4386-B704-51BF878E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40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8231-5D94-41FD-8373-DB709768E81E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4A30-C9BB-4386-B704-51BF878E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3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8231-5D94-41FD-8373-DB709768E81E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4A30-C9BB-4386-B704-51BF878E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8231-5D94-41FD-8373-DB709768E81E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4A30-C9BB-4386-B704-51BF878E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08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58231-5D94-41FD-8373-DB709768E81E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14A30-C9BB-4386-B704-51BF878E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65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9A33301-D71E-450D-AB14-FA5DA7E19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4366"/>
            <a:ext cx="6858000" cy="9145087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3585347A-C834-4047-8690-84F5A8A2F304}"/>
              </a:ext>
            </a:extLst>
          </p:cNvPr>
          <p:cNvSpPr/>
          <p:nvPr/>
        </p:nvSpPr>
        <p:spPr>
          <a:xfrm rot="11622698">
            <a:off x="3715638" y="4151647"/>
            <a:ext cx="2424585" cy="3161191"/>
          </a:xfrm>
          <a:prstGeom prst="trapezoid">
            <a:avLst>
              <a:gd name="adj" fmla="val 47896"/>
            </a:avLst>
          </a:prstGeom>
          <a:solidFill>
            <a:srgbClr val="B686DA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fishing in a river&#10;&#10;Description automatically generated with low confidence">
            <a:extLst>
              <a:ext uri="{FF2B5EF4-FFF2-40B4-BE49-F238E27FC236}">
                <a16:creationId xmlns:a16="http://schemas.microsoft.com/office/drawing/2014/main" id="{1726C049-245E-434E-99D0-E693CB13F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1"/>
                    </a14:imgEffect>
                    <a14:imgEffect>
                      <a14:colorTemperature colorTemp="11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57" r="22535" b="-293"/>
          <a:stretch/>
        </p:blipFill>
        <p:spPr>
          <a:xfrm>
            <a:off x="4104074" y="2955263"/>
            <a:ext cx="2393642" cy="2393957"/>
          </a:xfrm>
          <a:prstGeom prst="ellipse">
            <a:avLst/>
          </a:prstGeom>
          <a:ln w="38100">
            <a:solidFill>
              <a:schemeClr val="accent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268D1267-5423-448A-B033-72418CE921FD}"/>
              </a:ext>
            </a:extLst>
          </p:cNvPr>
          <p:cNvSpPr/>
          <p:nvPr/>
        </p:nvSpPr>
        <p:spPr>
          <a:xfrm rot="1392098">
            <a:off x="4413161" y="7278889"/>
            <a:ext cx="2424585" cy="1994366"/>
          </a:xfrm>
          <a:prstGeom prst="trapezoid">
            <a:avLst>
              <a:gd name="adj" fmla="val 47896"/>
            </a:avLst>
          </a:prstGeom>
          <a:solidFill>
            <a:srgbClr val="B686DA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46251B7-8C42-42C0-B51E-E1EA105A32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  <a14:imgEffect>
                      <a14:colorTemperature colorTemp="112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58" t="765" r="12289" b="-765"/>
          <a:stretch/>
        </p:blipFill>
        <p:spPr>
          <a:xfrm>
            <a:off x="3961653" y="8229570"/>
            <a:ext cx="2390404" cy="2398319"/>
          </a:xfrm>
          <a:prstGeom prst="ellipse">
            <a:avLst/>
          </a:prstGeom>
          <a:ln w="38100">
            <a:solidFill>
              <a:schemeClr val="accent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rapezoid 12">
            <a:extLst>
              <a:ext uri="{FF2B5EF4-FFF2-40B4-BE49-F238E27FC236}">
                <a16:creationId xmlns:a16="http://schemas.microsoft.com/office/drawing/2014/main" id="{B612877B-CB53-4EAF-94AD-80ACB2BE214F}"/>
              </a:ext>
            </a:extLst>
          </p:cNvPr>
          <p:cNvSpPr/>
          <p:nvPr/>
        </p:nvSpPr>
        <p:spPr>
          <a:xfrm rot="10284945">
            <a:off x="1534046" y="917222"/>
            <a:ext cx="2424585" cy="5204378"/>
          </a:xfrm>
          <a:prstGeom prst="trapezoid">
            <a:avLst>
              <a:gd name="adj" fmla="val 47896"/>
            </a:avLst>
          </a:prstGeom>
          <a:solidFill>
            <a:srgbClr val="B686DA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outdoor, water, raft, boat&#10;&#10;Description automatically generated">
            <a:extLst>
              <a:ext uri="{FF2B5EF4-FFF2-40B4-BE49-F238E27FC236}">
                <a16:creationId xmlns:a16="http://schemas.microsoft.com/office/drawing/2014/main" id="{35AEA9FB-E5CE-4408-8BF2-A560413A26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utout numberOfShades="1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1" t="29" r="22493" b="-29"/>
          <a:stretch/>
        </p:blipFill>
        <p:spPr>
          <a:xfrm>
            <a:off x="1159214" y="-46588"/>
            <a:ext cx="2393643" cy="2394105"/>
          </a:xfrm>
          <a:prstGeom prst="ellipse">
            <a:avLst/>
          </a:prstGeom>
          <a:ln w="38100">
            <a:solidFill>
              <a:schemeClr val="accent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7A88E789-1899-402F-B26C-46852B70F86C}"/>
              </a:ext>
            </a:extLst>
          </p:cNvPr>
          <p:cNvSpPr/>
          <p:nvPr/>
        </p:nvSpPr>
        <p:spPr>
          <a:xfrm rot="21239037">
            <a:off x="1547503" y="8299394"/>
            <a:ext cx="2400174" cy="2347295"/>
          </a:xfrm>
          <a:prstGeom prst="trapezoid">
            <a:avLst>
              <a:gd name="adj" fmla="val 47896"/>
            </a:avLst>
          </a:prstGeom>
          <a:solidFill>
            <a:srgbClr val="FFFF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65FE7208-514C-4D83-ADAD-60E1C7A9B5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5" r="23970"/>
          <a:stretch/>
        </p:blipFill>
        <p:spPr>
          <a:xfrm rot="5400000">
            <a:off x="1702534" y="9719899"/>
            <a:ext cx="2397991" cy="2390404"/>
          </a:xfrm>
          <a:prstGeom prst="ellipse">
            <a:avLst/>
          </a:prstGeom>
          <a:ln w="38100">
            <a:solidFill>
              <a:schemeClr val="accent2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846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9A33301-D71E-450D-AB14-FA5DA7E19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4366"/>
            <a:ext cx="6858000" cy="9145087"/>
          </a:xfrm>
          <a:prstGeom prst="rect">
            <a:avLst/>
          </a:prstGeom>
        </p:spPr>
      </p:pic>
      <p:pic>
        <p:nvPicPr>
          <p:cNvPr id="6" name="Picture 5" descr="A person fishing in a river&#10;&#10;Description automatically generated with low confidence">
            <a:extLst>
              <a:ext uri="{FF2B5EF4-FFF2-40B4-BE49-F238E27FC236}">
                <a16:creationId xmlns:a16="http://schemas.microsoft.com/office/drawing/2014/main" id="{1726C049-245E-434E-99D0-E693CB13F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1"/>
                    </a14:imgEffect>
                    <a14:imgEffect>
                      <a14:colorTemperature colorTemp="11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57" r="22535" b="-293"/>
          <a:stretch/>
        </p:blipFill>
        <p:spPr>
          <a:xfrm>
            <a:off x="4310903" y="3053235"/>
            <a:ext cx="2393642" cy="2393957"/>
          </a:xfrm>
          <a:prstGeom prst="ellipse">
            <a:avLst/>
          </a:prstGeom>
          <a:ln w="38100">
            <a:solidFill>
              <a:srgbClr val="7030A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46251B7-8C42-42C0-B51E-E1EA105A32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  <a14:imgEffect>
                      <a14:colorTemperature colorTemp="112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58" t="765" r="12289" b="-765"/>
          <a:stretch/>
        </p:blipFill>
        <p:spPr>
          <a:xfrm>
            <a:off x="3961653" y="8229570"/>
            <a:ext cx="2390404" cy="2398319"/>
          </a:xfrm>
          <a:prstGeom prst="ellipse">
            <a:avLst/>
          </a:prstGeom>
          <a:ln w="38100">
            <a:solidFill>
              <a:srgbClr val="7030A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A picture containing outdoor, water, raft, boat&#10;&#10;Description automatically generated">
            <a:extLst>
              <a:ext uri="{FF2B5EF4-FFF2-40B4-BE49-F238E27FC236}">
                <a16:creationId xmlns:a16="http://schemas.microsoft.com/office/drawing/2014/main" id="{35AEA9FB-E5CE-4408-8BF2-A560413A26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utout numberOfShades="1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1" t="29" r="22493" b="-29"/>
          <a:stretch/>
        </p:blipFill>
        <p:spPr>
          <a:xfrm>
            <a:off x="1159214" y="-46588"/>
            <a:ext cx="2393643" cy="2394105"/>
          </a:xfrm>
          <a:prstGeom prst="ellipse">
            <a:avLst/>
          </a:prstGeom>
          <a:ln w="38100">
            <a:solidFill>
              <a:srgbClr val="7030A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65FE7208-514C-4D83-ADAD-60E1C7A9B5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5" r="23970"/>
          <a:stretch/>
        </p:blipFill>
        <p:spPr>
          <a:xfrm rot="5400000">
            <a:off x="1702534" y="9719899"/>
            <a:ext cx="2397991" cy="2390404"/>
          </a:xfrm>
          <a:prstGeom prst="ellipse">
            <a:avLst/>
          </a:prstGeom>
          <a:ln w="38100">
            <a:solidFill>
              <a:srgbClr val="FFC00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06959D1-6A48-494F-9011-35548B4EB5F2}"/>
              </a:ext>
            </a:extLst>
          </p:cNvPr>
          <p:cNvCxnSpPr>
            <a:cxnSpLocks/>
            <a:endCxn id="6" idx="4"/>
          </p:cNvCxnSpPr>
          <p:nvPr/>
        </p:nvCxnSpPr>
        <p:spPr>
          <a:xfrm rot="5400000" flipH="1" flipV="1">
            <a:off x="4120019" y="5870851"/>
            <a:ext cx="1811364" cy="964046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873907D-5C9F-4556-BA24-81DA8FDD7DAF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5153680" y="7327003"/>
            <a:ext cx="905742" cy="899392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70E5C31-BDB4-4CB7-81C2-9FA9E219A4BB}"/>
              </a:ext>
            </a:extLst>
          </p:cNvPr>
          <p:cNvCxnSpPr>
            <a:cxnSpLocks/>
            <a:endCxn id="7" idx="6"/>
          </p:cNvCxnSpPr>
          <p:nvPr/>
        </p:nvCxnSpPr>
        <p:spPr>
          <a:xfrm rot="5400000" flipH="1" flipV="1">
            <a:off x="913558" y="3407547"/>
            <a:ext cx="4896381" cy="382218"/>
          </a:xfrm>
          <a:prstGeom prst="bentConnector4">
            <a:avLst>
              <a:gd name="adj1" fmla="val 37776"/>
              <a:gd name="adj2" fmla="val 159809"/>
            </a:avLst>
          </a:prstGeom>
          <a:ln w="127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3A1EC18-23D2-4232-A0EC-08C5C2C61916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V="1">
            <a:off x="2051072" y="8865648"/>
            <a:ext cx="1405106" cy="29581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333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Guerrero, Francisco J</dc:creator>
  <cp:lastModifiedBy>Guerrero, Francisco J</cp:lastModifiedBy>
  <cp:revision>3</cp:revision>
  <dcterms:created xsi:type="dcterms:W3CDTF">2022-07-11T19:00:57Z</dcterms:created>
  <dcterms:modified xsi:type="dcterms:W3CDTF">2022-07-11T19:26:09Z</dcterms:modified>
</cp:coreProperties>
</file>